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71" autoAdjust="0"/>
    <p:restoredTop sz="94660"/>
  </p:normalViewPr>
  <p:slideViewPr>
    <p:cSldViewPr snapToGrid="0">
      <p:cViewPr varScale="1">
        <p:scale>
          <a:sx n="74" d="100"/>
          <a:sy n="74" d="100"/>
        </p:scale>
        <p:origin x="9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09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87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017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6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314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455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86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5505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13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795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7545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4646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734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204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049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516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5679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95CE0F0-0726-4D7D-B541-3D1C43913DB2}" type="datetimeFigureOut">
              <a:rPr lang="en-US" smtClean="0"/>
              <a:t>4/29/2018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5D3FEBC-59C5-452D-9E60-53F58A33C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479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Ancient Egyptians Influenced Modern Life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398" y="3191096"/>
            <a:ext cx="6815669" cy="225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963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3751" y="853343"/>
            <a:ext cx="9601196" cy="1303867"/>
          </a:xfrm>
        </p:spPr>
        <p:txBody>
          <a:bodyPr/>
          <a:lstStyle/>
          <a:p>
            <a:pPr algn="l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history of ancient Egypt occurred as a sequence of stable kingdoms, which were separated by intermediate periods that were characterized by relative instability.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kingdoms included; the old, the middle and the new kingdoms of the Early Bronze age, the middle bronze age and the late Bronze Age </a:t>
            </a:r>
            <a:r>
              <a:rPr lang="en-US" dirty="0" smtClean="0"/>
              <a:t>respectively.</a:t>
            </a:r>
          </a:p>
          <a:p>
            <a:r>
              <a:rPr lang="en-US" dirty="0"/>
              <a:t>The ancient Egyptians experienced considerable achievements that included quarrying, surveying, and techniques in construction, which supported the creation of monumental temples, pyramids among others. It left a legacy that continues to impact the modern life positively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825" y="0"/>
            <a:ext cx="4511899" cy="248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02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Egyptians were the first Builders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Imhotep, an Egyptian, built </a:t>
            </a:r>
            <a:r>
              <a:rPr lang="en-US" dirty="0"/>
              <a:t>the Steppe Pyramid of Saqqara</a:t>
            </a:r>
            <a:r>
              <a:rPr lang="en-US" dirty="0" smtClean="0"/>
              <a:t>.</a:t>
            </a:r>
          </a:p>
          <a:p>
            <a:r>
              <a:rPr lang="en-US" dirty="0"/>
              <a:t>They also erected tombs and temples, which were floored and roofed with timber </a:t>
            </a:r>
            <a:r>
              <a:rPr lang="en-US" dirty="0" smtClean="0"/>
              <a:t>boards.</a:t>
            </a:r>
          </a:p>
          <a:p>
            <a:r>
              <a:rPr lang="en-US" dirty="0" smtClean="0"/>
              <a:t>The </a:t>
            </a:r>
            <a:r>
              <a:rPr lang="en-US" dirty="0"/>
              <a:t>concept of the master bedroom that is widely used today was first seen in ancient Egypt</a:t>
            </a:r>
            <a:r>
              <a:rPr lang="en-US" dirty="0" smtClean="0"/>
              <a:t>.</a:t>
            </a:r>
          </a:p>
          <a:p>
            <a:r>
              <a:rPr lang="en-US" dirty="0"/>
              <a:t>Among the tools and techniques that were pioneered by the Egyptian, builders include glass making using silica sand, lime and </a:t>
            </a:r>
            <a:r>
              <a:rPr lang="en-US" dirty="0" smtClean="0"/>
              <a:t>soda</a:t>
            </a:r>
          </a:p>
          <a:p>
            <a:r>
              <a:rPr lang="en-US" dirty="0"/>
              <a:t>They also built mortar and cement, customized bricks, ropes made of animal hair, among others. Their concept of art and designs is widely used around the world today.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541" y="476518"/>
            <a:ext cx="3743460" cy="208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337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mtClean="0"/>
              <a:t>Egyptians and </a:t>
            </a:r>
            <a:r>
              <a:rPr lang="en-US" dirty="0" smtClean="0"/>
              <a:t>Mathematics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first records of geometry were from </a:t>
            </a:r>
            <a:r>
              <a:rPr lang="en-US" dirty="0" smtClean="0"/>
              <a:t>them. </a:t>
            </a:r>
            <a:r>
              <a:rPr lang="en-US" dirty="0"/>
              <a:t>Their specialists in geometry used ropes for purposes of subdividing and calculating the area of different lands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The construction of pyramids also required advanced knowledge of </a:t>
            </a:r>
            <a:r>
              <a:rPr lang="en-US" dirty="0" smtClean="0"/>
              <a:t>mathematics, which, they had.</a:t>
            </a:r>
          </a:p>
          <a:p>
            <a:r>
              <a:rPr lang="en-US" dirty="0"/>
              <a:t>The invention of fractions by the Egyptians has also influenced modern life, and it is a method that is presently used extensively for calculation and divisions of land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708" y="6202"/>
            <a:ext cx="4544292" cy="241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85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 Art of 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They discovered </a:t>
            </a:r>
            <a:r>
              <a:rPr lang="en-US" dirty="0" smtClean="0"/>
              <a:t>papyrus in 3000BC, </a:t>
            </a:r>
            <a:r>
              <a:rPr lang="en-US" dirty="0"/>
              <a:t>which was a massive step up from carving words into stones, which they did early in their years</a:t>
            </a:r>
            <a:r>
              <a:rPr lang="en-US" dirty="0" smtClean="0"/>
              <a:t>.</a:t>
            </a:r>
          </a:p>
          <a:p>
            <a:r>
              <a:rPr lang="en-US" dirty="0"/>
              <a:t>A</a:t>
            </a:r>
            <a:r>
              <a:rPr lang="en-US" dirty="0" smtClean="0"/>
              <a:t>round </a:t>
            </a:r>
            <a:r>
              <a:rPr lang="en-US" dirty="0"/>
              <a:t>500BC, the papyrus spread and was used in West Asia and the </a:t>
            </a:r>
            <a:r>
              <a:rPr lang="en-US" dirty="0" smtClean="0"/>
              <a:t>Mediterranean for writing.</a:t>
            </a:r>
          </a:p>
          <a:p>
            <a:r>
              <a:rPr lang="en-US" dirty="0"/>
              <a:t>I</a:t>
            </a:r>
            <a:r>
              <a:rPr lang="en-US" dirty="0" smtClean="0"/>
              <a:t>t </a:t>
            </a:r>
            <a:r>
              <a:rPr lang="en-US" dirty="0"/>
              <a:t>became valuable and was one of Egypt's most profitable exports since it was expensive, and Egypt was its only maker at the time.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851" y="0"/>
            <a:ext cx="4999149" cy="243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80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Measuring the World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Egyptians invented a 354-day lunar calendar made up of 12 months, which correlated with the lunar cycle</a:t>
            </a:r>
          </a:p>
          <a:p>
            <a:r>
              <a:rPr lang="en-US" dirty="0"/>
              <a:t>Their calendar was split into three seasons, which reflected River Nile's natural cycle across the </a:t>
            </a:r>
            <a:r>
              <a:rPr lang="en-US" dirty="0" smtClean="0"/>
              <a:t>year</a:t>
            </a:r>
          </a:p>
          <a:p>
            <a:r>
              <a:rPr lang="en-US" dirty="0"/>
              <a:t>Before 30BC, there was an invention of a 365-day civil calendar that consisted of 12 lunar months of 30 days. That was still split into three seasons and five extra days at the end of the year</a:t>
            </a:r>
            <a:r>
              <a:rPr lang="en-US" dirty="0" smtClean="0"/>
              <a:t>.</a:t>
            </a:r>
          </a:p>
          <a:p>
            <a:r>
              <a:rPr lang="en-US" dirty="0"/>
              <a:t>During the 30BC, the Romans added an extra day to every fourth year to come up with the basis of the Julian </a:t>
            </a:r>
            <a:r>
              <a:rPr lang="en-US" dirty="0" smtClean="0"/>
              <a:t>Calendar, which </a:t>
            </a:r>
            <a:r>
              <a:rPr lang="en-US" dirty="0"/>
              <a:t>was slightly revised to the current western calendar, which is known as the Gregorian Calendar.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048" y="0"/>
            <a:ext cx="4966952" cy="2421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49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Egyptians and Medicine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Modern medicine owes much of their skills to the ancient </a:t>
            </a:r>
            <a:r>
              <a:rPr lang="en-US" dirty="0" smtClean="0"/>
              <a:t>Egyptians, who </a:t>
            </a:r>
            <a:r>
              <a:rPr lang="en-US" dirty="0"/>
              <a:t>started treating their people using herbs</a:t>
            </a:r>
            <a:r>
              <a:rPr lang="en-US" dirty="0" smtClean="0"/>
              <a:t>.</a:t>
            </a:r>
          </a:p>
          <a:p>
            <a:r>
              <a:rPr lang="en-US" dirty="0"/>
              <a:t>Their medical problems came from their environment since they were living close to the Nile River, which despite </a:t>
            </a:r>
            <a:r>
              <a:rPr lang="en-US" dirty="0" smtClean="0"/>
              <a:t>the </a:t>
            </a:r>
            <a:r>
              <a:rPr lang="en-US" dirty="0"/>
              <a:t>benefits brought about </a:t>
            </a:r>
            <a:r>
              <a:rPr lang="en-US" dirty="0" smtClean="0"/>
              <a:t>diseases and attacks from animals like hippos and crocodiles. </a:t>
            </a:r>
          </a:p>
          <a:p>
            <a:r>
              <a:rPr lang="en-US" dirty="0" smtClean="0"/>
              <a:t>Due </a:t>
            </a:r>
            <a:r>
              <a:rPr lang="en-US" dirty="0"/>
              <a:t>to the many health problems, the ancient Egyptians physicians came up and started treating the sick.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763" y="13116"/>
            <a:ext cx="3696237" cy="240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385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Bozeman, </a:t>
            </a:r>
            <a:r>
              <a:rPr lang="en-US" dirty="0" err="1"/>
              <a:t>Adda</a:t>
            </a:r>
            <a:r>
              <a:rPr lang="en-US" dirty="0"/>
              <a:t> B. </a:t>
            </a:r>
            <a:r>
              <a:rPr lang="en-US" i="1" dirty="0"/>
              <a:t>Politics and culture in international history: from the ancient Near East to the opening of the modern age</a:t>
            </a:r>
            <a:r>
              <a:rPr lang="en-US" dirty="0"/>
              <a:t>. Routledge, 2017.</a:t>
            </a:r>
          </a:p>
          <a:p>
            <a:r>
              <a:rPr lang="en-US" dirty="0"/>
              <a:t>Breasted, James Henry. </a:t>
            </a:r>
            <a:r>
              <a:rPr lang="en-US" i="1" dirty="0"/>
              <a:t>A history of Egypt</a:t>
            </a:r>
            <a:r>
              <a:rPr lang="en-US" dirty="0"/>
              <a:t>. Cambridge University Press, 2016.</a:t>
            </a:r>
          </a:p>
          <a:p>
            <a:r>
              <a:rPr lang="en-US" dirty="0"/>
              <a:t>Eller, Jack David. </a:t>
            </a:r>
            <a:r>
              <a:rPr lang="en-US" i="1" dirty="0"/>
              <a:t>Cultural anthropology: global forces, local lives</a:t>
            </a:r>
            <a:r>
              <a:rPr lang="en-US" dirty="0"/>
              <a:t>. Routledge, 2016.</a:t>
            </a:r>
          </a:p>
          <a:p>
            <a:r>
              <a:rPr lang="en-US" dirty="0" err="1"/>
              <a:t>Kluckhohn</a:t>
            </a:r>
            <a:r>
              <a:rPr lang="en-US" dirty="0"/>
              <a:t>, Clyde. </a:t>
            </a:r>
            <a:r>
              <a:rPr lang="en-US" i="1" dirty="0"/>
              <a:t>Mirror for man: The relation of anthropology to modern life</a:t>
            </a:r>
            <a:r>
              <a:rPr lang="en-US" dirty="0"/>
              <a:t>. Routledge, 2017.</a:t>
            </a:r>
          </a:p>
          <a:p>
            <a:r>
              <a:rPr lang="en-US" dirty="0"/>
              <a:t>MacDonald, Sally, and Michael Rice, eds. </a:t>
            </a:r>
            <a:r>
              <a:rPr lang="en-US" i="1" dirty="0"/>
              <a:t>Consuming Ancient Egypt</a:t>
            </a:r>
            <a:r>
              <a:rPr lang="en-US" dirty="0"/>
              <a:t>. Routledge, 2016.</a:t>
            </a:r>
          </a:p>
          <a:p>
            <a:r>
              <a:rPr lang="en-US" dirty="0"/>
              <a:t>Moser, Stephanie. "Reconstructing Ancient Worlds: Reception Studies, Archaeological Representation and the Interpretation of Ancient Egypt." </a:t>
            </a:r>
            <a:r>
              <a:rPr lang="en-US" i="1" dirty="0"/>
              <a:t>Journal of Archaeological Method and Theory</a:t>
            </a:r>
            <a:r>
              <a:rPr lang="en-US" dirty="0"/>
              <a:t> 22, no. 4 (2015): 1263-1308.</a:t>
            </a:r>
          </a:p>
          <a:p>
            <a:r>
              <a:rPr lang="en-US" dirty="0" err="1"/>
              <a:t>Schweizer</a:t>
            </a:r>
            <a:r>
              <a:rPr lang="en-US" dirty="0"/>
              <a:t>, Andreas. </a:t>
            </a:r>
            <a:r>
              <a:rPr lang="en-US" i="1" dirty="0"/>
              <a:t>The </a:t>
            </a:r>
            <a:r>
              <a:rPr lang="en-US" i="1" dirty="0" err="1"/>
              <a:t>sungod's</a:t>
            </a:r>
            <a:r>
              <a:rPr lang="en-US" i="1" dirty="0"/>
              <a:t> journey through the netherworld: Reading the ancient Egyptian </a:t>
            </a:r>
            <a:r>
              <a:rPr lang="en-US" i="1" dirty="0" err="1"/>
              <a:t>Amduat</a:t>
            </a:r>
            <a:r>
              <a:rPr lang="en-US" dirty="0"/>
              <a:t>. </a:t>
            </a:r>
            <a:r>
              <a:rPr lang="en-US"/>
              <a:t>Cornell University Press, 2017.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54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84</TotalTime>
  <Words>720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Garamond</vt:lpstr>
      <vt:lpstr>Organic</vt:lpstr>
      <vt:lpstr>How Ancient Egyptians Influenced Modern Life</vt:lpstr>
      <vt:lpstr>Introduction</vt:lpstr>
      <vt:lpstr>Egyptians were the first Builders</vt:lpstr>
      <vt:lpstr>Egyptians and Mathematics</vt:lpstr>
      <vt:lpstr>The Art of Writing</vt:lpstr>
      <vt:lpstr>Measuring the World</vt:lpstr>
      <vt:lpstr>Egyptians and Medicine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Ancient Egyptians Influenced Modern Life</dc:title>
  <dc:creator>USER</dc:creator>
  <cp:lastModifiedBy>Windows User</cp:lastModifiedBy>
  <cp:revision>12</cp:revision>
  <dcterms:created xsi:type="dcterms:W3CDTF">2018-04-29T07:13:04Z</dcterms:created>
  <dcterms:modified xsi:type="dcterms:W3CDTF">2018-04-29T14:26:39Z</dcterms:modified>
</cp:coreProperties>
</file>